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4BBE3-08D0-DE45-8F82-55037621FCF5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7BE15-9AD1-634C-82F8-5B6694002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56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http://forexwot.com/what-is-stocks-insider-trading.html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https://www.slideshare.net/terrycoulon/insider-trading-27509621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https://www.financestrategists.com/wealth-management/insider-trading/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https://medium.com/@gargiben954/insider-trading-uncovering-the-illegal-practice-and-its-consequences-3ccb24acb7f3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http://money.cnn.com/gallery/investing/2014/06/02/insider-trading-famous-cases/index.html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https://intellipaat.com/blog/tutorial/data-science-tutorial/modeling-the-data/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https://www.wlp.com.sg/what-is-insider-trading/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https://simeononsecurity.com/articles/insider-threat-indicators-and-identifying-potential-risk/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https://www.whistlelink.com/blog/the-role-of-whistleblowers-in-companies-organisations-and-society/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https://ar.inspiredpencil.com/pictures-2023/insider-trading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Insider Trading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://3.bp.blogspot.com/-UM10IFuG82M/U6_oha81kyI/AAAAAAAACqQ/kqwV5sSgsNU/s1600/insider-trad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Introduction to Insider Trading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Insider trading refers to the buying or selling of a publicly-traded company's stock based on non-public, material information.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is illegal in most jurisdictions as it undermines investor confidence in the fairness and integrity of the securities markets.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insider trading is essential for recognizing its implications on market dynamics and legal consequences.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age.slidesharecdn.com/insidertrading-131023192637-phpapp01/95/insider-trading-and-the-08-economic-crisis-4-638.jpg?cb=1382556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Types of Insider Trading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Legal insider trading occurs when corporate insiders buy or sell stock in their own companies, following proper reporting procedures.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Illegal insider trading involves executives or employees trading based on confidential information not available to the general public.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distinction between legal and illegal insider trading is crucial for maintaining ethical investment practices.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financestrategists.com/uploads/Regulations_and_Laws_Governing_Insider_Trading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Legal Framework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Insider trading is governed by securities laws and regulations enforced by agencies like the Securities and Exchange Commission (SEC) in the United States.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Laws require insiders to report their trades to promote transparency and deter unlawful practices.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Violations can lead to severe penalties, including fines and imprisonment for those found guilty of illegal trading.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Consequences of Insider Trading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Individuals caught engaging in illegal insider trading can face hefty fines, often up to three times the profit gained or loss avoided.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Criminal charges can result in imprisonment, with sentences varying based on the severity of the offense.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Companies may suffer reputational damage, leading to a loss of investor trust and potentially impacting stock prices.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://i2.cdn.turner.com/money/dam/assets/140602124125-insider-trading-martha-stewart-340x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High-Profile Cases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Some notable insider trading cases include the Martha Stewart case and the Raj Rajaratnam case, both garnering significant media attention.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These cases highlighted the enforcement of insider trading laws and the severe repercussions for those involved.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High-profile prosecutions serve as cautionary tales for potential offenders in the financial markets.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ntellipaat.com/mediaFiles/2015/11/Machine-Learning-Examplepng-1024x8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Detecting Insider Trading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Regulators utilize sophisticated algorithms and surveillance systems to identify unusual trading patterns indicative of insider trading.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Tips from whistleblowers and industry insiders also play a crucial role in uncovering potential illegal activities.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Ongoing monitoring of trading activity helps ensure compliance with insider trading laws and regulations.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investopedia.com/thmb/fNO5FoaVHFBhRW2Ka1Irks1Gnio=/1500x0/filters:no_upscale():max_bytes(150000):strip_icc()/Term-Definitions_Insider-trading-011fefceee344ef293501421ed12f39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Impact on Markets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Insider trading can distort market integrity by creating an uneven playing field for investors.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can lead to volatility in stock prices, as information asymmetry influences trading behaviors.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Overall, insider trading erodes trust in the financial system, which can have long-term detrimental effects on market performance.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Mitigating Insider Trading Risks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Companies can implement strict internal policies and training programs to educate employees about the legal implications of insider trading.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Establishing clear communication channels for reporting suspicious activities can help deter potential violations.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Regular audits and compliance checks are essential in maintaining adherence to insider trading laws and ensuring ethical business practices.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whistlelink.com/wp-content/uploads/2023/07/The-role-of-whistleblow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Role of Whistleblowers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Whistleblowers play a critical role in exposing insider trading by reporting unethical behavior to regulatory authorities.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Many jurisdictions provide legal protections and incentives for whistleblowers to encourage the reporting of insider trading.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Effective whistleblower programs can help identify and address insider trading before it escalates into larger legal issues.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investopedia.com/thmb/fNO5FoaVHFBhRW2Ka1Irks1Gnio=/1500x0/filters:no_upscale():max_bytes(150000):strip_icc()/Term-Definitions_Insider-trading-011fefceee344ef293501421ed12f39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Conclusion and Future Outlook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Insider trading remains a significant concern for regulators, investors, and companies alike in maintaining a fair market environment.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Ongoing advancements in technology may enhance detection capabilities but will also require constant evolution of regulations.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future of insider trading enforcement will depend on the commitment of all market participants to uphold ethical standards and legal compliance.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SlideMake.com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Insider Trading</dc:title>
  <dc:subject>Insider Trading</dc:subject>
  <dc:creator>SlideMake.com</dc:creator>
  <cp:lastModifiedBy>nehanikita56@gmail.com</cp:lastModifiedBy>
  <cp:revision>3</cp:revision>
  <dcterms:created xsi:type="dcterms:W3CDTF">2024-09-18T18:02:27Z</dcterms:created>
  <dcterms:modified xsi:type="dcterms:W3CDTF">2024-09-19T12:30:58Z</dcterms:modified>
</cp:coreProperties>
</file>